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9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0DDFC-E8D2-4E81-A049-0819E1E08637}" type="datetimeFigureOut">
              <a:rPr lang="en-US" smtClean="0"/>
              <a:t>9/7/19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4E19B-22DB-43E3-A32B-AB96AAA4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0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64F5-FAE5-4D7F-938D-9EB480986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47EEB-9A6C-464B-A2EC-B1AE1D382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3AF46-90F9-49D4-8D83-BE67C5BD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8CA7C-ADCC-45F6-9250-0B6A97DB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F7A15-5346-41BC-B220-2C60B48E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31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1D83-C496-4978-9C8E-1BDCCADE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CCCAC-2821-4034-B272-CEF547C2A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218E2-92EF-4FA3-9D89-DB53BCB9A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333D8-3A48-4EE1-A627-00E1EE9A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4256A-0732-43D7-9ABB-F50B22D3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2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0DC43A-7228-4325-82F9-5B6863903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ED31A-BA63-4D62-8890-080808B23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9D9B2-0E6F-4DD5-AD66-D193EBA7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5C84-6C41-4482-BA1E-7560BAE54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247D8-19CD-455F-BA5B-0887B89A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1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70D4-30AE-43EF-99A7-A552CF80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45E3-8FE1-445D-90FC-306C119D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0E3C8-3C8C-4AAC-9B3D-8BBAF047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45B79-8086-466C-9DD8-B2D74336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ECC7-61E8-45C6-A59D-672C5FB3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87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2B54-0E35-4CC6-AE66-EFE0B54B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693F3-C571-4BEF-9B9C-8CF0EFAD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7AF42-90DD-47B8-88FF-B83E8BF37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C0171-C7A4-4A91-9CF9-140AF4DB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18F8A-4C66-430B-901B-874F5AE9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F1F9-26DF-426B-8CFD-3A6D8C08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C649-D024-4C25-80E8-03FFC4049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71108-E765-41BE-A2D2-FC33FB831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1851F-3803-4A94-A809-FFEFE588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DB533-ADD2-49D1-8348-6C3306C6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ED0C0-5ADF-4F4A-B182-B1C39EBA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81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14BB-2B48-41A5-A3DB-C8CADBF9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EE17D-BD8E-43FB-854A-3279C2ABB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678A9-98F3-4F2C-A81F-46B717532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2210-27C9-43E5-AEF1-2FC0740687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F6011-815C-4E89-8BD1-34235793A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48BEF-EDBF-4048-AE78-8B131190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AAA7F-F4BB-495E-B831-B80016B4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A69CF-D1B4-4D18-A913-110C5660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8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7757-996F-465C-9865-7BE0B410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C481E-6789-497B-B724-75E7C523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E4FD4-8833-446C-A944-30BAED82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9C939-356F-454F-A0C4-162EE84F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7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4A6D6-DD7A-4A3E-930A-E75F5C4E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83DC2-3AC8-448C-B029-447343D4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244A2-70EF-465E-A139-B21F810F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B4F3-8530-410C-8F8F-D811FA17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41CD1-E175-4940-AAA2-B9D8323A5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A9330-4C37-4829-96F4-0CE115700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818E3-E9D4-4909-9B8B-A66EFF31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70FC4-8407-4C99-9B1B-F2A69F83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B28D7-3D37-425D-93E2-73C569E8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0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010A-BAAB-4FA3-A053-2247756D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33DC37-4C3E-4251-B79A-831406893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3C777-BE62-413C-A297-AC47AB019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D3E05-A36A-47E1-9BDE-34149CA9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AE756-6230-46B6-BE7C-659ECD5E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9FDC2-9DA5-49E6-AD3F-D371A853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2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31C91-F864-44C4-9CBD-54BAC19E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707A1-4D9E-4791-8ACD-ABEAEE462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E0F1-F204-4829-8688-C5AA89798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48FF9-622B-4F55-A0A2-4CCA65782C9F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C67EB-09C9-4266-AF8A-D9A197C0A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5FBE-DD04-43A6-9097-854AB976F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AF713-E92D-4818-939A-052DA74C4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6EB5-ED9B-4915-9727-3E5406E4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DE6E-AC61-4B59-94AB-A6BE22EE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13555-9E1B-4E9D-ACF2-D5DB7F198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9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BB33-CC32-453A-9E0B-B2EAC829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ECC81-CC67-4B17-8B31-FB4EA48F8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69-258C-4A41-BA2B-6C82F71E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3342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4D2C-EB9C-4724-A86A-38598557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your best pages and create more of the same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C187-9ADD-403E-8832-5093DE712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D9DA9-023F-47EC-BB51-B1F2DCA2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" y="1616697"/>
            <a:ext cx="3150663" cy="5241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BCF54-3E1B-4B05-931E-00BF872D2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6" y="1616696"/>
            <a:ext cx="9052874" cy="52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5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B135-FFA5-4C20-B624-AA7CE130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140"/>
            <a:ext cx="10515600" cy="1325563"/>
          </a:xfrm>
        </p:spPr>
        <p:txBody>
          <a:bodyPr/>
          <a:lstStyle/>
          <a:p>
            <a:r>
              <a:rPr lang="en-US" dirty="0"/>
              <a:t>Improve your organic traffic by page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EF876-42A7-457A-B1EE-C737BF5CF005}"/>
              </a:ext>
            </a:extLst>
          </p:cNvPr>
          <p:cNvSpPr txBox="1"/>
          <p:nvPr/>
        </p:nvSpPr>
        <p:spPr>
          <a:xfrm>
            <a:off x="723285" y="5921185"/>
            <a:ext cx="1125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Behaviour</a:t>
            </a:r>
            <a:r>
              <a:rPr lang="en-US" dirty="0"/>
              <a:t> – Site Traffic – Landing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 Click and Add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 Dimension – Page title</a:t>
            </a:r>
          </a:p>
          <a:p>
            <a:r>
              <a:rPr lang="en-US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952171-0338-46AC-8B31-2A98EBB71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47" y="1046376"/>
            <a:ext cx="11258044" cy="46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1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4A2E-DD74-4256-AF12-6162E9CF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Bounce rate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B5F4D3-A0F8-428A-8056-7E8649C1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213" y="1439126"/>
            <a:ext cx="1083261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BF94A-2C9F-47ED-9E4E-644CE93C74ED}"/>
              </a:ext>
            </a:extLst>
          </p:cNvPr>
          <p:cNvSpPr txBox="1"/>
          <p:nvPr/>
        </p:nvSpPr>
        <p:spPr>
          <a:xfrm>
            <a:off x="723285" y="5921185"/>
            <a:ext cx="11258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Behaviour</a:t>
            </a:r>
            <a:r>
              <a:rPr lang="en-US" dirty="0"/>
              <a:t> – Site Traffic – All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 options – Page views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07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E020-28FC-4B11-93D8-17364341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EEEF-7006-47A4-BFAA-4580C78FD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42594-C5A9-44AA-91FB-9EA542F18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752"/>
            <a:ext cx="12192000" cy="593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3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938F-7DF2-4304-A2A2-64121BE6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ECFF9-AE2C-43FE-8AB8-E0E557B91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03374-C922-417D-8412-600CA6BA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7" y="0"/>
            <a:ext cx="11989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B3E6-4AAE-4D91-B670-F0EF7387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C0C29-F269-4F1E-A5B7-8C65864F3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86B43-CFCB-4320-BBE0-782C855FF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22"/>
            <a:ext cx="12192000" cy="65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0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97F3-648C-468A-B85F-AC25C76F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94BD-6DD2-489F-BB1B-CA96E9DA2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F7CF8-6349-4A7B-9CBF-58FE8418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4" y="0"/>
            <a:ext cx="1178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C9F6-FE8B-4311-8FFE-2936A504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92" y="64730"/>
            <a:ext cx="10515600" cy="1325563"/>
          </a:xfrm>
        </p:spPr>
        <p:txBody>
          <a:bodyPr/>
          <a:lstStyle/>
          <a:p>
            <a:r>
              <a:rPr lang="en-US" dirty="0"/>
              <a:t>Acquisition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2972-A5B9-4BDB-9EF7-6CCD3A60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C6BC3-066E-4786-8518-14CEFB99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957"/>
            <a:ext cx="12192000" cy="543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8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FCD7-59CA-4BD0-AA9D-35C8B5D1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3478A-D897-4305-B9EB-CD3FB2346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B26A2-880B-4CA6-A1BD-98BECFE1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134"/>
            <a:ext cx="12192000" cy="69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5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F966-7604-44B5-871C-8A802934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Acquisition- Campaign – All Campaign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FACEA7-3C69-435B-ABAC-40CC89934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3519"/>
            <a:ext cx="10515600" cy="42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3547-A0EE-4B03-BEE2-80574DBB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URL Builder (Google Search)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F1198F-795B-4F99-AC5D-9886F74A9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3541"/>
            <a:ext cx="10515600" cy="41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6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66</Words>
  <Application>Microsoft Macintosh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Acquisition - Overview</vt:lpstr>
      <vt:lpstr>PowerPoint Presentation</vt:lpstr>
      <vt:lpstr>Acquisition- Campaign – All Campaign</vt:lpstr>
      <vt:lpstr>Campaign URL Builder (Google Search)</vt:lpstr>
      <vt:lpstr>PowerPoint Presentation</vt:lpstr>
      <vt:lpstr>Find your best pages and create more of the same</vt:lpstr>
      <vt:lpstr>Improve your organic traffic by page title</vt:lpstr>
      <vt:lpstr>Lower Bounce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 Analytics</dc:title>
  <dc:creator>Priyanka Shrivastava</dc:creator>
  <cp:lastModifiedBy>Xuxia Zhuang</cp:lastModifiedBy>
  <cp:revision>11</cp:revision>
  <dcterms:created xsi:type="dcterms:W3CDTF">2019-09-04T17:12:35Z</dcterms:created>
  <dcterms:modified xsi:type="dcterms:W3CDTF">2019-09-08T04:48:20Z</dcterms:modified>
</cp:coreProperties>
</file>